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700993" y="828001"/>
            <a:ext cx="3713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anti-human VEGF-A (#7G7)</a:t>
            </a: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414339" y="790575"/>
            <a:ext cx="830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9" y="104775"/>
            <a:ext cx="482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74638" y="6454775"/>
            <a:ext cx="25479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000" b="1" dirty="0">
                <a:latin typeface="Times New Roman" pitchFamily="18" charset="0"/>
              </a:rPr>
              <a:t>http://www.reliatech.de / info@reliatech.de</a:t>
            </a:r>
          </a:p>
        </p:txBody>
      </p:sp>
      <p:sp>
        <p:nvSpPr>
          <p:cNvPr id="4" name="Rechteck 3"/>
          <p:cNvSpPr/>
          <p:nvPr/>
        </p:nvSpPr>
        <p:spPr>
          <a:xfrm>
            <a:off x="333376" y="5662989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VEGF-A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umbilical vein endothelial cells (HUVEC) with the monoclonal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mouse 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VEGF-A #7G7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101-M58]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(upper panel).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 anti-mouse ALEXA Flour 488 [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(lower panel). [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IF_HU1407-01; 101-M58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(7,5µg/ml)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400X;]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1852614" y="3212976"/>
            <a:ext cx="14927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VEGF-A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608548" y="3203446"/>
            <a:ext cx="14927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VEGF-A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3057691" y="5290123"/>
            <a:ext cx="28456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(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anti-mouse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ALEXA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Flour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488; 1:600)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614" y="1376379"/>
            <a:ext cx="2440634" cy="1825200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548" y="1387776"/>
            <a:ext cx="2440634" cy="1825200"/>
          </a:xfrm>
          <a:prstGeom prst="rect">
            <a:avLst/>
          </a:prstGeom>
        </p:spPr>
      </p:pic>
      <p:pic>
        <p:nvPicPr>
          <p:cNvPr id="25" name="Grafik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614" y="3464923"/>
            <a:ext cx="2440634" cy="1825200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547" y="3464923"/>
            <a:ext cx="2440634" cy="182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76</cp:revision>
  <cp:lastPrinted>2014-07-08T13:54:51Z</cp:lastPrinted>
  <dcterms:created xsi:type="dcterms:W3CDTF">2014-01-30T08:05:57Z</dcterms:created>
  <dcterms:modified xsi:type="dcterms:W3CDTF">2015-03-25T14:49:17Z</dcterms:modified>
</cp:coreProperties>
</file>